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63" r:id="rId8"/>
    <p:sldId id="25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66" d="100"/>
          <a:sy n="66" d="100"/>
        </p:scale>
        <p:origin x="72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39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8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01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14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589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095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69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292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07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660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755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BD750-FA1B-45DF-8798-35163CD569CF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C51AED-7212-4E9D-BCA7-68EE2E5D9B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1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ideserve.com/jared/vii-factorial-experimen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737359"/>
            <a:ext cx="8964930" cy="2994661"/>
          </a:xfrm>
        </p:spPr>
        <p:txBody>
          <a:bodyPr/>
          <a:lstStyle/>
          <a:p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Factorial Experiments </a:t>
            </a:r>
            <a:br>
              <a:rPr lang="en-US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</a:br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Name </a:t>
            </a:r>
            <a:br>
              <a:rPr lang="en-US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</a:br>
            <a:r>
              <a:rPr lang="en-US" dirty="0" smtClean="0"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</a:ln>
              </a:rPr>
              <a:t>Course Name </a:t>
            </a:r>
            <a:endParaRPr lang="en-US" dirty="0"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443464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85800"/>
            <a:ext cx="10515600" cy="1004888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smtClean="0"/>
              <a:t>Definition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8829"/>
            <a:ext cx="10515600" cy="3360421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A factorial experiment is perceived as the correct and most suitable type of experiment when several factors (factors are varied together instead of one at time) involved in a study are being dealt with. </a:t>
            </a:r>
          </a:p>
          <a:p>
            <a:r>
              <a:rPr lang="en-US" dirty="0" smtClean="0"/>
              <a:t>Jared (2012) also defines factorial experiments as ones that involve more than one randomized or treatment factor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877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Purpose and use of </a:t>
            </a:r>
            <a:r>
              <a:rPr lang="en-US" dirty="0"/>
              <a:t>factorial experiments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Factorial experiments are used to carry out an investigation and the interaction effects of variable chosen variables in experimental design. </a:t>
            </a:r>
          </a:p>
          <a:p>
            <a:r>
              <a:rPr lang="en-US" dirty="0" smtClean="0"/>
              <a:t>This technique investigates main and interaction effects of chosen variables (</a:t>
            </a:r>
            <a:r>
              <a:rPr lang="en-US" dirty="0" err="1" smtClean="0"/>
              <a:t>Baayen</a:t>
            </a:r>
            <a:r>
              <a:rPr lang="en-US" dirty="0" smtClean="0"/>
              <a:t>, 2010)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It aids in investigating the interaction effects of a number of independent variables on the process outputs or dependent variables.  </a:t>
            </a:r>
          </a:p>
          <a:p>
            <a:r>
              <a:rPr lang="en-US" dirty="0" smtClean="0"/>
              <a:t>Factorial designs are basically used for screening factors or interactions. i.e. </a:t>
            </a:r>
            <a:r>
              <a:rPr lang="en-US" dirty="0" smtClean="0"/>
              <a:t>establishing which factors have significant effects on the response while establishing interactions between these factors.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87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smtClean="0"/>
              <a:t>Types of factorial experiments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33000">
                <a:schemeClr val="accent6">
                  <a:lumMod val="40000"/>
                  <a:lumOff val="60000"/>
                </a:schemeClr>
              </a:gs>
              <a:gs pos="29000">
                <a:schemeClr val="accent6">
                  <a:lumMod val="95000"/>
                  <a:lumOff val="5000"/>
                </a:schemeClr>
              </a:gs>
              <a:gs pos="13000">
                <a:schemeClr val="accent6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/>
          <a:lstStyle/>
          <a:p>
            <a:r>
              <a:rPr lang="en-US" dirty="0" smtClean="0"/>
              <a:t>There are 4 types of factorial designs (</a:t>
            </a:r>
            <a:r>
              <a:rPr lang="en-US" dirty="0" err="1" smtClean="0"/>
              <a:t>Baayen</a:t>
            </a:r>
            <a:r>
              <a:rPr lang="en-US" dirty="0" smtClean="0"/>
              <a:t>, 2010)</a:t>
            </a:r>
            <a:r>
              <a:rPr lang="en-US" dirty="0" smtClean="0"/>
              <a:t>; </a:t>
            </a:r>
          </a:p>
          <a:p>
            <a:pPr lvl="1"/>
            <a:r>
              <a:rPr lang="en-US" dirty="0" smtClean="0"/>
              <a:t>Two Level Factorial – a design used to study the main and interaction effects of just few factors which are run at 2 levels each. </a:t>
            </a:r>
          </a:p>
          <a:p>
            <a:pPr lvl="1"/>
            <a:r>
              <a:rPr lang="en-US" dirty="0" smtClean="0"/>
              <a:t>Placket-Burman Factorial – this is a special type of the first type above. It studies the main effects of multiple factors run at 2 levels each using few runs. </a:t>
            </a:r>
          </a:p>
          <a:p>
            <a:pPr lvl="1"/>
            <a:r>
              <a:rPr lang="en-US" dirty="0" smtClean="0"/>
              <a:t>General Full Factorial – this type investigates main effects of multiple factors run at different levels with few runs. </a:t>
            </a:r>
          </a:p>
          <a:p>
            <a:pPr lvl="1"/>
            <a:r>
              <a:rPr lang="en-US" dirty="0" smtClean="0"/>
              <a:t>Taguchi OA Factorial – investigates the main effects of many factors which are run at different number levels with few runs.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101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/>
              <a:t>Layout of factorial experiments with simple </a:t>
            </a: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4200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91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txBody>
          <a:bodyPr/>
          <a:lstStyle/>
          <a:p>
            <a:r>
              <a:rPr lang="en-US" dirty="0" smtClean="0"/>
              <a:t>A factorial experiment has a design consisting of 2 or more factors. </a:t>
            </a:r>
            <a:endParaRPr lang="en-US" dirty="0"/>
          </a:p>
          <a:p>
            <a:r>
              <a:rPr lang="en-US" dirty="0" smtClean="0"/>
              <a:t>Each factor has discrete possible values or levels and their units of experiment take possible combinations of the given levels across the factors (Wu </a:t>
            </a:r>
            <a:r>
              <a:rPr lang="en-US" dirty="0" smtClean="0"/>
              <a:t>&amp; Hamada, 2011)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This is why a full factorial experiment is known as a fully crossed design. </a:t>
            </a:r>
          </a:p>
          <a:p>
            <a:r>
              <a:rPr lang="en-US" dirty="0" smtClean="0"/>
              <a:t>Example: to establish the speed of 2 vehicles 2 transformers, S &amp; P, having different horse powers, 500 and 750 watts. The fractional experiment would have 4 experimental units; vehicle S at 500 </a:t>
            </a:r>
            <a:r>
              <a:rPr lang="en-US" dirty="0" err="1" smtClean="0"/>
              <a:t>ws</a:t>
            </a:r>
            <a:r>
              <a:rPr lang="en-US" dirty="0" smtClean="0"/>
              <a:t>, P at 500 </a:t>
            </a:r>
            <a:r>
              <a:rPr lang="en-US" dirty="0" err="1" smtClean="0"/>
              <a:t>ws</a:t>
            </a:r>
            <a:r>
              <a:rPr lang="en-US" dirty="0" smtClean="0"/>
              <a:t>, vehicle A at 750 </a:t>
            </a:r>
            <a:r>
              <a:rPr lang="en-US" dirty="0" err="1" smtClean="0"/>
              <a:t>ws</a:t>
            </a:r>
            <a:r>
              <a:rPr lang="en-US" dirty="0" smtClean="0"/>
              <a:t>, and vehicle P at 750 </a:t>
            </a:r>
            <a:r>
              <a:rPr lang="en-US" dirty="0" err="1" smtClean="0"/>
              <a:t>ws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965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4200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91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</a:gradFill>
        </p:spPr>
        <p:txBody>
          <a:bodyPr/>
          <a:lstStyle/>
          <a:p>
            <a:r>
              <a:rPr lang="en-US" dirty="0" smtClean="0"/>
              <a:t>Advantages of Factorial experiments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/>
          <a:lstStyle/>
          <a:p>
            <a:r>
              <a:rPr lang="en-US" dirty="0" smtClean="0"/>
              <a:t>Factorial experiments allow the estimation of interactions of every input variable with each other input variable (</a:t>
            </a:r>
            <a:r>
              <a:rPr lang="en-US" dirty="0" smtClean="0"/>
              <a:t>Jared, 2012)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These experiments are cost-effective. </a:t>
            </a:r>
          </a:p>
          <a:p>
            <a:r>
              <a:rPr lang="en-US" dirty="0" smtClean="0"/>
              <a:t>They are advantageous over one-factor-at-a-time experiments.</a:t>
            </a:r>
          </a:p>
          <a:p>
            <a:r>
              <a:rPr lang="en-US" dirty="0" smtClean="0"/>
              <a:t>Factorial experiments have variates that are statistically independent (orthogonal). </a:t>
            </a:r>
          </a:p>
          <a:p>
            <a:r>
              <a:rPr lang="en-US" dirty="0" smtClean="0"/>
              <a:t>They encourage a comprehensive approach to solving problems. </a:t>
            </a:r>
          </a:p>
          <a:p>
            <a:r>
              <a:rPr lang="en-US" dirty="0" smtClean="0"/>
              <a:t>2-level factorial designs give an excellent foundation for a variety of follow-up experiments (</a:t>
            </a:r>
            <a:r>
              <a:rPr lang="en-US" dirty="0" smtClean="0"/>
              <a:t>Jared, 2012)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06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r>
              <a:rPr lang="en-US" dirty="0" smtClean="0"/>
              <a:t>Disadvantages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main disadvantage is that it is difficult to experiment using two or more factors, many levels in other words (</a:t>
            </a:r>
            <a:r>
              <a:rPr lang="en-US" dirty="0" smtClean="0"/>
              <a:t>Jared, 2012)</a:t>
            </a:r>
            <a:r>
              <a:rPr lang="en-US" dirty="0" smtClean="0"/>
              <a:t>. Factorial design is meticulously planned since presence of an error in a given level interferes with great amount of work. </a:t>
            </a:r>
          </a:p>
        </p:txBody>
      </p:sp>
    </p:spTree>
    <p:extLst>
      <p:ext uri="{BB962C8B-B14F-4D97-AF65-F5344CB8AC3E}">
        <p14:creationId xmlns:p14="http://schemas.microsoft.com/office/powerpoint/2010/main" val="135133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err="1"/>
              <a:t>Baayen</a:t>
            </a:r>
            <a:r>
              <a:rPr lang="en-US" dirty="0"/>
              <a:t>, R. H. (2010). A real experiment is a factorial experiment. </a:t>
            </a:r>
            <a:r>
              <a:rPr lang="en-US" i="1" dirty="0"/>
              <a:t>The Mental Lexicon</a:t>
            </a:r>
            <a:r>
              <a:rPr lang="en-US" dirty="0"/>
              <a:t>, </a:t>
            </a:r>
            <a:r>
              <a:rPr lang="en-US" i="1" dirty="0"/>
              <a:t>5</a:t>
            </a:r>
            <a:r>
              <a:rPr lang="en-US" dirty="0"/>
              <a:t>(1), 149-157. </a:t>
            </a:r>
            <a:endParaRPr lang="en-US" dirty="0" smtClean="0"/>
          </a:p>
          <a:p>
            <a:r>
              <a:rPr lang="en-US" dirty="0" smtClean="0"/>
              <a:t>Jared</a:t>
            </a:r>
            <a:r>
              <a:rPr lang="en-US" dirty="0"/>
              <a:t>. (2012, September 13). VII. Factorial experiments. Retrieved March 29, 2020, from </a:t>
            </a:r>
            <a:r>
              <a:rPr lang="en-US" dirty="0" err="1"/>
              <a:t>SlideServe</a:t>
            </a:r>
            <a:r>
              <a:rPr lang="en-US" dirty="0"/>
              <a:t> website: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www.slideserve.com/jared/vii-factorial-experiments</a:t>
            </a:r>
            <a:endParaRPr lang="en-US" dirty="0" smtClean="0"/>
          </a:p>
          <a:p>
            <a:r>
              <a:rPr lang="en-US" dirty="0"/>
              <a:t>Wu, C. J., &amp; Hamada, M. S. (2011). </a:t>
            </a:r>
            <a:r>
              <a:rPr lang="en-US" i="1" dirty="0"/>
              <a:t>Experiments: planning, analysis, and optimization</a:t>
            </a:r>
            <a:r>
              <a:rPr lang="en-US" dirty="0"/>
              <a:t> (Vol. 552). John Wiley &amp; Sons.</a:t>
            </a:r>
          </a:p>
        </p:txBody>
      </p:sp>
    </p:spTree>
    <p:extLst>
      <p:ext uri="{BB962C8B-B14F-4D97-AF65-F5344CB8AC3E}">
        <p14:creationId xmlns:p14="http://schemas.microsoft.com/office/powerpoint/2010/main" val="4226092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531</Words>
  <Application>Microsoft Office PowerPoint</Application>
  <PresentationFormat>Widescreen</PresentationFormat>
  <Paragraphs>33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Factorial Experiments  Name  Course Name </vt:lpstr>
      <vt:lpstr>Definition </vt:lpstr>
      <vt:lpstr>Purpose and use of factorial experiments</vt:lpstr>
      <vt:lpstr>Types of factorial experiments </vt:lpstr>
      <vt:lpstr>Layout of factorial experiments with simple example</vt:lpstr>
      <vt:lpstr>Advantages of Factorial experiments </vt:lpstr>
      <vt:lpstr>Disadvantages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Factorial Experiments</dc:title>
  <dc:creator>admin</dc:creator>
  <cp:lastModifiedBy>admin</cp:lastModifiedBy>
  <cp:revision>14</cp:revision>
  <dcterms:created xsi:type="dcterms:W3CDTF">2020-03-29T21:28:09Z</dcterms:created>
  <dcterms:modified xsi:type="dcterms:W3CDTF">2020-03-29T23:32:22Z</dcterms:modified>
</cp:coreProperties>
</file>